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9" r:id="rId2"/>
    <p:sldId id="256" r:id="rId3"/>
    <p:sldId id="257" r:id="rId4"/>
    <p:sldId id="278" r:id="rId5"/>
    <p:sldId id="258" r:id="rId6"/>
    <p:sldId id="277" r:id="rId7"/>
    <p:sldId id="259" r:id="rId8"/>
    <p:sldId id="276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5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5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6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3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8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0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8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04</a:t>
            </a:r>
            <a:endParaRPr lang="ar-IQ" sz="6000" dirty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81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645" y="658723"/>
            <a:ext cx="9144000" cy="1195834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just" rtl="1"/>
            <a:r>
              <a:rPr lang="ar-IQ" sz="5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F_Taif Normal" pitchFamily="2" charset="-78"/>
              </a:rPr>
              <a:t>مبادئ التصميم  </a:t>
            </a:r>
            <a:r>
              <a:rPr lang="en-US" sz="5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F_Taif Normal" pitchFamily="2" charset="-78"/>
              </a:rPr>
              <a:t>  </a:t>
            </a:r>
            <a:r>
              <a:rPr lang="ar-IQ" sz="5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F_Taif Normal" pitchFamily="2" charset="-78"/>
              </a:rPr>
              <a:t>  </a:t>
            </a:r>
            <a:r>
              <a:rPr lang="en-US" sz="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anose="020F0603020208020904" pitchFamily="34" charset="0"/>
                <a:cs typeface="AF_Taif Normal" pitchFamily="2" charset="-78"/>
              </a:rPr>
              <a:t>Design</a:t>
            </a:r>
            <a:r>
              <a:rPr lang="en-US" sz="50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F_Taif Normal" pitchFamily="2" charset="-78"/>
              </a:rPr>
              <a:t> </a:t>
            </a:r>
            <a:r>
              <a:rPr lang="en-US" sz="5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anose="020F0603020208020904" pitchFamily="34" charset="0"/>
                <a:cs typeface="AF_Taif Normal" pitchFamily="2" charset="-78"/>
              </a:rPr>
              <a:t>Principles</a:t>
            </a:r>
            <a:endParaRPr lang="ar-IQ" sz="5000" dirty="0">
              <a:solidFill>
                <a:schemeClr val="accent1">
                  <a:lumMod val="20000"/>
                  <a:lumOff val="80000"/>
                </a:schemeClr>
              </a:solidFill>
              <a:latin typeface="Tekton Pro" panose="020F0603020208020904" pitchFamily="34" charset="0"/>
              <a:cs typeface="AF_Taif Normal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645" y="4484191"/>
            <a:ext cx="9144000" cy="1375696"/>
          </a:xfrm>
        </p:spPr>
        <p:txBody>
          <a:bodyPr anchor="ctr"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IQ" sz="2400" dirty="0" smtClean="0">
                <a:solidFill>
                  <a:schemeClr val="accent1">
                    <a:lumMod val="50000"/>
                  </a:schemeClr>
                </a:solidFill>
              </a:rPr>
              <a:t>هي القوانين التي تحكم العلاقة بين عناصر التصميم، أو أنها خطة التنظيم التي تقرر الطريقة التي تجمع فيها العناصر التصميمية لإنتاج أو خلق تأثير معين. وهي:</a:t>
            </a:r>
            <a:endParaRPr lang="ar-IQ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06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IQ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التطابق   </a:t>
            </a:r>
            <a: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Identification</a:t>
            </a:r>
            <a:r>
              <a:rPr lang="ar-IQ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</a:t>
            </a:r>
            <a:r>
              <a:rPr lang="ar-IQ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ويؤدي الى:</a:t>
            </a:r>
            <a: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ar-IQ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التكرار   </a:t>
            </a:r>
            <a: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</a:t>
            </a:r>
            <a:r>
              <a:rPr lang="ar-IQ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Repetition</a:t>
            </a:r>
            <a:endParaRPr lang="ar-IQ" sz="3400" dirty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874672"/>
            <a:ext cx="8128000" cy="3390900"/>
          </a:xfrm>
        </p:spPr>
      </p:pic>
      <p:sp>
        <p:nvSpPr>
          <p:cNvPr id="3" name="Rectangle 2"/>
          <p:cNvSpPr/>
          <p:nvPr/>
        </p:nvSpPr>
        <p:spPr>
          <a:xfrm>
            <a:off x="838200" y="1416764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Repetition is a principle that strengthens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a design by tying together individual elements. It helps to create association and consistency. Repetition can create rhythm (a feeling of organized movement).</a:t>
            </a:r>
          </a:p>
        </p:txBody>
      </p:sp>
    </p:spTree>
    <p:extLst>
      <p:ext uri="{BB962C8B-B14F-4D97-AF65-F5344CB8AC3E}">
        <p14:creationId xmlns:p14="http://schemas.microsoft.com/office/powerpoint/2010/main" val="10389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52247"/>
            <a:ext cx="12192000" cy="74245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Repetition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63" y="2472743"/>
            <a:ext cx="2151676" cy="33102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18" y="2472744"/>
            <a:ext cx="4962982" cy="331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72744"/>
            <a:ext cx="4962983" cy="33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9397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just" rtl="1"/>
            <a:r>
              <a:rPr lang="ar-IQ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التشابه   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Similarity</a:t>
            </a:r>
            <a:r>
              <a:rPr lang="ar-IQ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..... ويؤدي الى:   التوافق    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Harmony</a:t>
            </a:r>
            <a:endParaRPr lang="ar-IQ" sz="4000" dirty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17" y="1825625"/>
            <a:ext cx="6543365" cy="4351338"/>
          </a:xfrm>
        </p:spPr>
      </p:pic>
    </p:spTree>
    <p:extLst>
      <p:ext uri="{BB962C8B-B14F-4D97-AF65-F5344CB8AC3E}">
        <p14:creationId xmlns:p14="http://schemas.microsoft.com/office/powerpoint/2010/main" val="5625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>
                <a:lumMod val="95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2066344"/>
            <a:ext cx="4649273" cy="4760856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06963" y="73820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ar-IQ" dirty="0" smtClean="0"/>
              <a:t>التشابه   </a:t>
            </a:r>
            <a:r>
              <a:rPr lang="en-US" dirty="0" smtClean="0"/>
              <a:t>Similarity</a:t>
            </a:r>
            <a:r>
              <a:rPr lang="ar-IQ" dirty="0" smtClean="0"/>
              <a:t> ..... ويؤدي الى:   التوافق    </a:t>
            </a:r>
            <a:r>
              <a:rPr lang="en-US" dirty="0" smtClean="0"/>
              <a:t>Harmony</a:t>
            </a: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21" y="2066344"/>
            <a:ext cx="6841526" cy="47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19731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التنافر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ar-IQ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Discord</a:t>
            </a:r>
            <a:r>
              <a:rPr lang="ar-IQ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ويؤدي الى:         التعارض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ar-IQ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Contrast</a:t>
            </a:r>
            <a:endParaRPr lang="ar-IQ" dirty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02730"/>
            <a:ext cx="6256641" cy="35037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58" y="2807111"/>
            <a:ext cx="5598942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lumMod val="85000"/>
                <a:lumOff val="15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0963" y="753228"/>
            <a:ext cx="4001037" cy="1080938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just" rtl="1"/>
            <a:r>
              <a:rPr lang="ar-IQ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التعارض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Contrast</a:t>
            </a:r>
            <a:endParaRPr lang="ar-IQ" dirty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000"/>
            <a:ext cx="6296933" cy="403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37" y="2826000"/>
            <a:ext cx="4032000" cy="403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08676"/>
            <a:ext cx="7894749" cy="1125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0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ekton Pro" panose="020F0603020208020904" pitchFamily="34" charset="0"/>
                <a:cs typeface="Vrinda" panose="020B0502040204020203" pitchFamily="34" charset="0"/>
              </a:rPr>
              <a:t>Contrast: is defined as the difference in visual properties that makes one objects distinguishable from other objects  </a:t>
            </a:r>
            <a:endParaRPr lang="ar-IQ" sz="2400" dirty="0">
              <a:solidFill>
                <a:schemeClr val="accent5">
                  <a:lumMod val="5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247"/>
            <a:ext cx="12191999" cy="76821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just" rtl="1"/>
            <a:r>
              <a:rPr lang="ar-IQ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التدرج 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Gradation </a:t>
            </a:r>
            <a:r>
              <a:rPr lang="ar-IQ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  </a:t>
            </a:r>
            <a:endParaRPr lang="ar-IQ" dirty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76" y="2333375"/>
            <a:ext cx="2646000" cy="35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00"/>
            <a:ext cx="4470175" cy="35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78" y="2333375"/>
            <a:ext cx="4729222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136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AF_Taif Normal</vt:lpstr>
      <vt:lpstr>AL-Hosam</vt:lpstr>
      <vt:lpstr>Arial</vt:lpstr>
      <vt:lpstr>Calibri</vt:lpstr>
      <vt:lpstr>Calibri Light</vt:lpstr>
      <vt:lpstr>Tekton Pro</vt:lpstr>
      <vt:lpstr>Times New Roman</vt:lpstr>
      <vt:lpstr>Verdana</vt:lpstr>
      <vt:lpstr>Vrinda</vt:lpstr>
      <vt:lpstr>Office Theme</vt:lpstr>
      <vt:lpstr>PowerPoint Presentation</vt:lpstr>
      <vt:lpstr>مبادئ التصميم      Design Principles</vt:lpstr>
      <vt:lpstr>التطابق   Identification       ويؤدي الى: التكرار            Repetition</vt:lpstr>
      <vt:lpstr>Repetition</vt:lpstr>
      <vt:lpstr>التشابه   Similarity ..... ويؤدي الى:   التوافق    Harmony</vt:lpstr>
      <vt:lpstr>PowerPoint Presentation</vt:lpstr>
      <vt:lpstr>التنافر   Discord       ويؤدي الى:         التعارض      Contrast</vt:lpstr>
      <vt:lpstr>التعارض Contrast</vt:lpstr>
      <vt:lpstr>التدرج  Gradation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التصميم    Design Principles</dc:title>
  <dc:creator>LENOVO</dc:creator>
  <cp:lastModifiedBy>LENOVO</cp:lastModifiedBy>
  <cp:revision>30</cp:revision>
  <dcterms:created xsi:type="dcterms:W3CDTF">2016-12-06T09:50:43Z</dcterms:created>
  <dcterms:modified xsi:type="dcterms:W3CDTF">2018-11-13T05:48:39Z</dcterms:modified>
</cp:coreProperties>
</file>